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7" r:id="rId4"/>
    <p:sldId id="266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A5A2E-8C31-4E6C-944F-E6DA9BB70294}" type="datetimeFigureOut">
              <a:rPr lang="nl-NL" smtClean="0"/>
              <a:pPr/>
              <a:t>22-2-2016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2C660-4582-4996-AC95-A444A9CDE35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d.nl/regio/den-bosch-en-omgeving/plantlab-plant-production-unit-video-1.454735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bd.nl/regio/interview-met-plantlab-baas-gertjan-meeuws-video-1.454652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chemeClr val="bg1"/>
                </a:solidFill>
              </a:rPr>
              <a:t>Thema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Planten</a:t>
            </a:r>
            <a:endParaRPr lang="nl-NL" sz="3200" b="1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Basisstof</a:t>
            </a:r>
            <a:r>
              <a:rPr lang="en-US" sz="2400" dirty="0" smtClean="0">
                <a:solidFill>
                  <a:schemeClr val="bg1"/>
                </a:solidFill>
              </a:rPr>
              <a:t> 1	</a:t>
            </a:r>
            <a:r>
              <a:rPr lang="en-US" sz="2400" dirty="0" err="1" smtClean="0">
                <a:solidFill>
                  <a:schemeClr val="bg1"/>
                </a:solidFill>
              </a:rPr>
              <a:t>Tuinbouw</a:t>
            </a:r>
            <a:r>
              <a:rPr lang="en-US" sz="2400" dirty="0" smtClean="0">
                <a:solidFill>
                  <a:schemeClr val="bg1"/>
                </a:solidFill>
              </a:rPr>
              <a:t> van de </a:t>
            </a:r>
            <a:r>
              <a:rPr lang="en-US" sz="2400" dirty="0" err="1" smtClean="0">
                <a:solidFill>
                  <a:schemeClr val="bg1"/>
                </a:solidFill>
              </a:rPr>
              <a:t>toekomst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err="1" smtClean="0">
                <a:solidFill>
                  <a:schemeClr val="bg1"/>
                </a:solidFill>
              </a:rPr>
              <a:t>Basisstof</a:t>
            </a:r>
            <a:r>
              <a:rPr lang="en-US" sz="2400" dirty="0" smtClean="0">
                <a:solidFill>
                  <a:schemeClr val="bg1"/>
                </a:solidFill>
              </a:rPr>
              <a:t> 2	</a:t>
            </a:r>
            <a:r>
              <a:rPr lang="en-US" sz="2400" dirty="0" err="1" smtClean="0">
                <a:solidFill>
                  <a:schemeClr val="bg1"/>
                </a:solidFill>
              </a:rPr>
              <a:t>Bouw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groei</a:t>
            </a:r>
            <a:r>
              <a:rPr lang="en-US" sz="2400" dirty="0" smtClean="0">
                <a:solidFill>
                  <a:schemeClr val="bg1"/>
                </a:solidFill>
              </a:rPr>
              <a:t> en </a:t>
            </a:r>
            <a:r>
              <a:rPr lang="en-US" sz="2400" dirty="0" err="1" smtClean="0">
                <a:solidFill>
                  <a:schemeClr val="bg1"/>
                </a:solidFill>
              </a:rPr>
              <a:t>ontwikkeling</a:t>
            </a:r>
            <a:r>
              <a:rPr lang="en-US" sz="2400" dirty="0" smtClean="0">
                <a:solidFill>
                  <a:schemeClr val="bg1"/>
                </a:solidFill>
              </a:rPr>
              <a:t> van </a:t>
            </a:r>
            <a:r>
              <a:rPr lang="en-US" sz="2400" dirty="0" err="1" smtClean="0">
                <a:solidFill>
                  <a:schemeClr val="bg1"/>
                </a:solidFill>
              </a:rPr>
              <a:t>planten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err="1" smtClean="0">
                <a:solidFill>
                  <a:schemeClr val="bg1"/>
                </a:solidFill>
              </a:rPr>
              <a:t>Basisstof</a:t>
            </a:r>
            <a:r>
              <a:rPr lang="en-US" sz="2400" dirty="0" smtClean="0">
                <a:solidFill>
                  <a:schemeClr val="bg1"/>
                </a:solidFill>
              </a:rPr>
              <a:t> 3	Transport in </a:t>
            </a:r>
            <a:r>
              <a:rPr lang="en-US" sz="2400" dirty="0" err="1" smtClean="0">
                <a:solidFill>
                  <a:schemeClr val="bg1"/>
                </a:solidFill>
              </a:rPr>
              <a:t>planten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err="1" smtClean="0">
                <a:solidFill>
                  <a:schemeClr val="bg1"/>
                </a:solidFill>
              </a:rPr>
              <a:t>Basisstof</a:t>
            </a:r>
            <a:r>
              <a:rPr lang="en-US" sz="2400" dirty="0" smtClean="0">
                <a:solidFill>
                  <a:schemeClr val="bg1"/>
                </a:solidFill>
              </a:rPr>
              <a:t> 4	</a:t>
            </a:r>
            <a:r>
              <a:rPr lang="en-US" sz="2400" dirty="0" err="1" smtClean="0">
                <a:solidFill>
                  <a:schemeClr val="bg1"/>
                </a:solidFill>
              </a:rPr>
              <a:t>Assimilatie</a:t>
            </a:r>
            <a:r>
              <a:rPr lang="en-US" sz="2400" dirty="0" smtClean="0">
                <a:solidFill>
                  <a:schemeClr val="bg1"/>
                </a:solidFill>
              </a:rPr>
              <a:t> en </a:t>
            </a:r>
            <a:r>
              <a:rPr lang="en-US" sz="2400" dirty="0" err="1" smtClean="0">
                <a:solidFill>
                  <a:schemeClr val="bg1"/>
                </a:solidFill>
              </a:rPr>
              <a:t>dissimilatie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err="1" smtClean="0">
                <a:solidFill>
                  <a:schemeClr val="bg1"/>
                </a:solidFill>
              </a:rPr>
              <a:t>Basisstof</a:t>
            </a:r>
            <a:r>
              <a:rPr lang="en-US" sz="2400" dirty="0" smtClean="0">
                <a:solidFill>
                  <a:schemeClr val="bg1"/>
                </a:solidFill>
              </a:rPr>
              <a:t> 5	</a:t>
            </a:r>
            <a:r>
              <a:rPr lang="en-US" sz="2400" dirty="0" err="1" smtClean="0">
                <a:solidFill>
                  <a:schemeClr val="bg1"/>
                </a:solidFill>
              </a:rPr>
              <a:t>Voortplanting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err="1" smtClean="0">
                <a:solidFill>
                  <a:schemeClr val="bg1"/>
                </a:solidFill>
              </a:rPr>
              <a:t>Basisstof</a:t>
            </a:r>
            <a:r>
              <a:rPr lang="en-US" sz="2400" dirty="0" smtClean="0">
                <a:solidFill>
                  <a:schemeClr val="bg1"/>
                </a:solidFill>
              </a:rPr>
              <a:t> 6	</a:t>
            </a:r>
            <a:r>
              <a:rPr lang="en-US" sz="2400" dirty="0" err="1" smtClean="0">
                <a:solidFill>
                  <a:schemeClr val="bg1"/>
                </a:solidFill>
              </a:rPr>
              <a:t>Reacties</a:t>
            </a:r>
            <a:r>
              <a:rPr lang="en-US" sz="2400" dirty="0" smtClean="0">
                <a:solidFill>
                  <a:schemeClr val="bg1"/>
                </a:solidFill>
              </a:rPr>
              <a:t> van </a:t>
            </a:r>
            <a:r>
              <a:rPr lang="en-US" sz="2400" dirty="0" err="1" smtClean="0">
                <a:solidFill>
                  <a:schemeClr val="bg1"/>
                </a:solidFill>
              </a:rPr>
              <a:t>planten</a:t>
            </a:r>
            <a:r>
              <a:rPr lang="en-US" sz="2400" dirty="0" smtClean="0">
                <a:solidFill>
                  <a:schemeClr val="bg1"/>
                </a:solidFill>
              </a:rPr>
              <a:t> op interne en </a:t>
            </a:r>
            <a:r>
              <a:rPr lang="en-US" sz="2400" dirty="0" err="1" smtClean="0">
                <a:solidFill>
                  <a:schemeClr val="bg1"/>
                </a:solidFill>
              </a:rPr>
              <a:t>externe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			</a:t>
            </a:r>
            <a:r>
              <a:rPr lang="en-US" sz="2400" dirty="0" err="1" smtClean="0">
                <a:solidFill>
                  <a:schemeClr val="bg1"/>
                </a:solidFill>
              </a:rPr>
              <a:t>signalen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err="1" smtClean="0">
                <a:solidFill>
                  <a:schemeClr val="bg1"/>
                </a:solidFill>
              </a:rPr>
              <a:t>Samenvatting</a:t>
            </a:r>
            <a:r>
              <a:rPr lang="en-US" sz="2400" dirty="0" smtClean="0">
                <a:solidFill>
                  <a:schemeClr val="bg1"/>
                </a:solidFill>
              </a:rPr>
              <a:t>		</a:t>
            </a:r>
            <a:r>
              <a:rPr lang="en-US" sz="2400" dirty="0" err="1" smtClean="0">
                <a:solidFill>
                  <a:schemeClr val="bg1"/>
                </a:solidFill>
              </a:rPr>
              <a:t>blz</a:t>
            </a:r>
            <a:r>
              <a:rPr lang="en-US" sz="2400" dirty="0" smtClean="0">
                <a:solidFill>
                  <a:schemeClr val="bg1"/>
                </a:solidFill>
              </a:rPr>
              <a:t>. 46 </a:t>
            </a:r>
            <a:r>
              <a:rPr lang="en-US" sz="2400" dirty="0" err="1" smtClean="0">
                <a:solidFill>
                  <a:schemeClr val="bg1"/>
                </a:solidFill>
              </a:rPr>
              <a:t>e.v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Diagnostische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toets</a:t>
            </a:r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</a:rPr>
              <a:t>blz</a:t>
            </a:r>
            <a:r>
              <a:rPr lang="en-US" sz="2400" dirty="0" smtClean="0">
                <a:solidFill>
                  <a:schemeClr val="bg1"/>
                </a:solidFill>
              </a:rPr>
              <a:t>. 48 </a:t>
            </a:r>
            <a:r>
              <a:rPr lang="en-US" sz="2400" dirty="0" err="1" smtClean="0">
                <a:solidFill>
                  <a:schemeClr val="bg1"/>
                </a:solidFill>
              </a:rPr>
              <a:t>e.v</a:t>
            </a:r>
            <a:r>
              <a:rPr lang="en-US" sz="24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Eindopdracht</a:t>
            </a:r>
            <a:r>
              <a:rPr lang="en-US" sz="2400" dirty="0" smtClean="0">
                <a:solidFill>
                  <a:schemeClr val="bg1"/>
                </a:solidFill>
              </a:rPr>
              <a:t>		</a:t>
            </a:r>
            <a:r>
              <a:rPr lang="en-US" sz="2400" dirty="0" err="1" smtClean="0">
                <a:solidFill>
                  <a:schemeClr val="bg1"/>
                </a:solidFill>
              </a:rPr>
              <a:t>blz</a:t>
            </a:r>
            <a:r>
              <a:rPr lang="en-US" sz="2400" dirty="0" smtClean="0">
                <a:solidFill>
                  <a:schemeClr val="bg1"/>
                </a:solidFill>
              </a:rPr>
              <a:t>. 56 t/m 59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nl-NL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chemeClr val="bg1"/>
                </a:solidFill>
              </a:rPr>
              <a:t>Basisstof</a:t>
            </a:r>
            <a:r>
              <a:rPr lang="en-US" sz="3200" b="1" dirty="0" smtClean="0">
                <a:solidFill>
                  <a:schemeClr val="bg1"/>
                </a:solidFill>
              </a:rPr>
              <a:t> 1	</a:t>
            </a:r>
            <a:r>
              <a:rPr lang="en-US" sz="3200" b="1" dirty="0" err="1" smtClean="0">
                <a:solidFill>
                  <a:schemeClr val="bg1"/>
                </a:solidFill>
              </a:rPr>
              <a:t>Tuinbouw</a:t>
            </a:r>
            <a:r>
              <a:rPr lang="en-US" sz="3200" b="1" dirty="0" smtClean="0">
                <a:solidFill>
                  <a:schemeClr val="bg1"/>
                </a:solidFill>
              </a:rPr>
              <a:t> van de </a:t>
            </a:r>
            <a:r>
              <a:rPr lang="en-US" sz="3200" b="1" dirty="0" err="1" smtClean="0">
                <a:solidFill>
                  <a:schemeClr val="bg1"/>
                </a:solidFill>
              </a:rPr>
              <a:t>toekomst</a:t>
            </a:r>
            <a:r>
              <a:rPr lang="en-US" sz="3200" dirty="0" smtClean="0">
                <a:solidFill>
                  <a:schemeClr val="bg1"/>
                </a:solidFill>
              </a:rPr>
              <a:t/>
            </a:r>
            <a:br>
              <a:rPr lang="en-US" sz="3200" dirty="0" smtClean="0">
                <a:solidFill>
                  <a:schemeClr val="bg1"/>
                </a:solidFill>
              </a:rPr>
            </a:br>
            <a:endParaRPr lang="nl-NL" sz="3200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Groeiende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wereldbevolking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toename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welvaart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Steeds minder </a:t>
            </a:r>
            <a:r>
              <a:rPr lang="en-US" sz="2400" dirty="0" err="1" smtClean="0">
                <a:solidFill>
                  <a:schemeClr val="bg1"/>
                </a:solidFill>
              </a:rPr>
              <a:t>landbouwgrond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beschikbaar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err="1" smtClean="0">
                <a:solidFill>
                  <a:schemeClr val="bg1"/>
                </a:solidFill>
              </a:rPr>
              <a:t>Voedselvoorziening</a:t>
            </a:r>
            <a:r>
              <a:rPr lang="en-US" sz="2400" dirty="0" smtClean="0">
                <a:solidFill>
                  <a:schemeClr val="bg1"/>
                </a:solidFill>
              </a:rPr>
              <a:t>: </a:t>
            </a:r>
            <a:r>
              <a:rPr lang="en-US" sz="2400" dirty="0" err="1" smtClean="0">
                <a:solidFill>
                  <a:schemeClr val="bg1"/>
                </a:solidFill>
              </a:rPr>
              <a:t>vraag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naar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duurzame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producten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neemt</a:t>
            </a:r>
            <a:r>
              <a:rPr lang="en-US" sz="2400" dirty="0" smtClean="0">
                <a:solidFill>
                  <a:schemeClr val="bg1"/>
                </a:solidFill>
              </a:rPr>
              <a:t> toe (</a:t>
            </a:r>
            <a:r>
              <a:rPr lang="en-US" sz="2400" dirty="0" err="1" smtClean="0">
                <a:solidFill>
                  <a:schemeClr val="bg1"/>
                </a:solidFill>
              </a:rPr>
              <a:t>grondstoffen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raken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uitgeput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bescherming</a:t>
            </a:r>
            <a:r>
              <a:rPr lang="en-US" sz="2400" dirty="0" smtClean="0">
                <a:solidFill>
                  <a:schemeClr val="bg1"/>
                </a:solidFill>
              </a:rPr>
              <a:t> milieu)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Planten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vormen</a:t>
            </a:r>
            <a:r>
              <a:rPr lang="en-US" sz="2400" dirty="0" smtClean="0">
                <a:solidFill>
                  <a:schemeClr val="bg1"/>
                </a:solidFill>
              </a:rPr>
              <a:t> steeds </a:t>
            </a:r>
            <a:r>
              <a:rPr lang="en-US" sz="2400" dirty="0" err="1" smtClean="0">
                <a:solidFill>
                  <a:schemeClr val="bg1"/>
                </a:solidFill>
              </a:rPr>
              <a:t>meer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bron</a:t>
            </a:r>
            <a:r>
              <a:rPr lang="en-US" sz="2400" dirty="0" smtClean="0">
                <a:solidFill>
                  <a:schemeClr val="bg1"/>
                </a:solidFill>
              </a:rPr>
              <a:t> van </a:t>
            </a:r>
            <a:r>
              <a:rPr lang="en-US" sz="2400" dirty="0" err="1" smtClean="0">
                <a:solidFill>
                  <a:schemeClr val="bg1"/>
                </a:solidFill>
              </a:rPr>
              <a:t>energie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err="1" smtClean="0">
                <a:solidFill>
                  <a:schemeClr val="bg1"/>
                </a:solidFill>
              </a:rPr>
              <a:t>Voor</a:t>
            </a:r>
            <a:r>
              <a:rPr lang="en-US" sz="2400" dirty="0" smtClean="0">
                <a:solidFill>
                  <a:schemeClr val="bg1"/>
                </a:solidFill>
              </a:rPr>
              <a:t> de </a:t>
            </a:r>
            <a:r>
              <a:rPr lang="en-US" sz="2400" dirty="0" err="1" smtClean="0">
                <a:solidFill>
                  <a:schemeClr val="bg1"/>
                </a:solidFill>
              </a:rPr>
              <a:t>landbouw</a:t>
            </a:r>
            <a:r>
              <a:rPr lang="en-US" sz="2400" dirty="0" smtClean="0">
                <a:solidFill>
                  <a:schemeClr val="bg1"/>
                </a:solidFill>
              </a:rPr>
              <a:t> is </a:t>
            </a:r>
            <a:r>
              <a:rPr lang="en-US" sz="2400" dirty="0" err="1" smtClean="0">
                <a:solidFill>
                  <a:schemeClr val="bg1"/>
                </a:solidFill>
              </a:rPr>
              <a:t>dit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alles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een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enorme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uitdaging</a:t>
            </a:r>
            <a:endParaRPr lang="en-US" sz="2400" dirty="0" smtClean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chemeClr val="bg1"/>
                </a:solidFill>
              </a:rPr>
              <a:t>PlantLab</a:t>
            </a:r>
            <a:r>
              <a:rPr lang="en-US" sz="3200" b="1" dirty="0" smtClean="0">
                <a:solidFill>
                  <a:schemeClr val="bg1"/>
                </a:solidFill>
              </a:rPr>
              <a:t> ‘s-Hertogenbosch</a:t>
            </a:r>
            <a:endParaRPr lang="nl-NL" sz="3200" b="1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/>
          </a:bodyPr>
          <a:lstStyle/>
          <a:p>
            <a:r>
              <a:rPr lang="nl-NL" sz="2800" dirty="0" smtClean="0">
                <a:solidFill>
                  <a:schemeClr val="bg1"/>
                </a:solidFill>
                <a:hlinkClick r:id="rId2"/>
              </a:rPr>
              <a:t>http://www.bd.nl/regio/den-bosch-en-omgeving/plantlab-plant-production-unit-video-1.4547352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 err="1" smtClean="0">
                <a:solidFill>
                  <a:schemeClr val="bg1"/>
                </a:solidFill>
              </a:rPr>
              <a:t>Bedrijfsvideo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PlantLab</a:t>
            </a:r>
            <a:r>
              <a:rPr lang="en-US" sz="2800" dirty="0" smtClean="0">
                <a:solidFill>
                  <a:schemeClr val="bg1"/>
                </a:solidFill>
              </a:rPr>
              <a:t> 1 min. 17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Na </a:t>
            </a:r>
            <a:r>
              <a:rPr lang="en-US" sz="2800" dirty="0" err="1" smtClean="0">
                <a:solidFill>
                  <a:schemeClr val="bg1"/>
                </a:solidFill>
              </a:rPr>
              <a:t>afloop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krijg</a:t>
            </a:r>
            <a:r>
              <a:rPr lang="en-US" sz="2800" dirty="0" smtClean="0">
                <a:solidFill>
                  <a:schemeClr val="bg1"/>
                </a:solidFill>
              </a:rPr>
              <a:t> je 6 </a:t>
            </a:r>
            <a:r>
              <a:rPr lang="en-US" sz="2800" dirty="0" err="1" smtClean="0">
                <a:solidFill>
                  <a:schemeClr val="bg1"/>
                </a:solidFill>
              </a:rPr>
              <a:t>afbeeldingen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te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zien</a:t>
            </a:r>
            <a:r>
              <a:rPr lang="en-US" sz="2800" dirty="0" smtClean="0">
                <a:solidFill>
                  <a:schemeClr val="bg1"/>
                </a:solidFill>
              </a:rPr>
              <a:t> van video’s over </a:t>
            </a:r>
            <a:r>
              <a:rPr lang="en-US" sz="2800" dirty="0" err="1" smtClean="0">
                <a:solidFill>
                  <a:schemeClr val="bg1"/>
                </a:solidFill>
              </a:rPr>
              <a:t>hetzelfde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onderwerp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 err="1" smtClean="0">
                <a:solidFill>
                  <a:schemeClr val="bg1"/>
                </a:solidFill>
              </a:rPr>
              <a:t>Klik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daarna</a:t>
            </a:r>
            <a:r>
              <a:rPr lang="en-US" sz="2800" dirty="0" smtClean="0">
                <a:solidFill>
                  <a:schemeClr val="bg1"/>
                </a:solidFill>
              </a:rPr>
              <a:t> op de </a:t>
            </a:r>
            <a:r>
              <a:rPr lang="en-US" sz="2800" b="1" dirty="0" err="1" smtClean="0">
                <a:solidFill>
                  <a:schemeClr val="bg1"/>
                </a:solidFill>
              </a:rPr>
              <a:t>afbeelding</a:t>
            </a:r>
            <a:r>
              <a:rPr lang="en-US" sz="2800" b="1" dirty="0" smtClean="0">
                <a:solidFill>
                  <a:schemeClr val="bg1"/>
                </a:solidFill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</a:rPr>
              <a:t>linksonder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</a:rPr>
              <a:t>   </a:t>
            </a:r>
            <a:r>
              <a:rPr lang="en-US" sz="2800" b="1" dirty="0" err="1" smtClean="0">
                <a:solidFill>
                  <a:schemeClr val="bg1"/>
                </a:solidFill>
              </a:rPr>
              <a:t>VertiGrow</a:t>
            </a:r>
            <a:r>
              <a:rPr lang="en-US" sz="2800" b="1" dirty="0" smtClean="0">
                <a:solidFill>
                  <a:schemeClr val="bg1"/>
                </a:solidFill>
              </a:rPr>
              <a:t> Design </a:t>
            </a:r>
            <a:r>
              <a:rPr lang="en-US" sz="2800" b="1" dirty="0">
                <a:solidFill>
                  <a:schemeClr val="bg1"/>
                </a:solidFill>
              </a:rPr>
              <a:t>C</a:t>
            </a:r>
            <a:r>
              <a:rPr lang="en-US" sz="2800" b="1" dirty="0" smtClean="0">
                <a:solidFill>
                  <a:schemeClr val="bg1"/>
                </a:solidFill>
              </a:rPr>
              <a:t>oncept  </a:t>
            </a:r>
            <a:r>
              <a:rPr lang="en-US" sz="2800" b="1" dirty="0" err="1" smtClean="0">
                <a:solidFill>
                  <a:schemeClr val="bg1"/>
                </a:solidFill>
              </a:rPr>
              <a:t>RustyBONES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	8 min. 28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Engelstalig</a:t>
            </a:r>
            <a:r>
              <a:rPr lang="en-US" sz="2800" dirty="0" smtClean="0">
                <a:solidFill>
                  <a:schemeClr val="bg1"/>
                </a:solidFill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</a:rPr>
              <a:t>wereldwijde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ontwikkelingen</a:t>
            </a:r>
            <a:endParaRPr lang="en-US" sz="2800" dirty="0" smtClean="0">
              <a:solidFill>
                <a:schemeClr val="bg1"/>
              </a:solidFill>
            </a:endParaRPr>
          </a:p>
          <a:p>
            <a:endParaRPr lang="nl-N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354"/>
          </a:xfrm>
        </p:spPr>
        <p:txBody>
          <a:bodyPr>
            <a:norm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hlinkClick r:id="rId2"/>
              </a:rPr>
              <a:t>http://www.bd.nl/regio/interview-met-plantlab-baas-gertjan-meeuws-video-1.4546528</a:t>
            </a:r>
            <a:r>
              <a:rPr lang="nl-NL" sz="3200" b="1" dirty="0" smtClean="0">
                <a:solidFill>
                  <a:schemeClr val="bg1"/>
                </a:solidFill>
              </a:rPr>
              <a:t/>
            </a:r>
            <a:br>
              <a:rPr lang="nl-NL" sz="3200" b="1" dirty="0" smtClean="0">
                <a:solidFill>
                  <a:schemeClr val="bg1"/>
                </a:solidFill>
              </a:rPr>
            </a:br>
            <a:r>
              <a:rPr lang="nl-NL" sz="3200" b="1" dirty="0" smtClean="0">
                <a:solidFill>
                  <a:schemeClr val="bg1"/>
                </a:solidFill>
              </a:rPr>
              <a:t>Bekijk het interview  16 min. Toekomst?</a:t>
            </a:r>
            <a:endParaRPr lang="nl-NL" sz="3200" b="1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996952"/>
            <a:ext cx="8496944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50</TotalTime>
  <Words>86</Words>
  <Application>Microsoft Office PowerPoint</Application>
  <PresentationFormat>Diavoorstelling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Office-thema</vt:lpstr>
      <vt:lpstr>Thema Planten</vt:lpstr>
      <vt:lpstr>Basisstof 1 Tuinbouw van de toekomst </vt:lpstr>
      <vt:lpstr>PlantLab ‘s-Hertogenbosch</vt:lpstr>
      <vt:lpstr>http://www.bd.nl/regio/interview-met-plantlab-baas-gertjan-meeuws-video-1.4546528 Bekijk het interview  16 min. Toekomst?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 Planten</dc:title>
  <dc:creator>biobertus</dc:creator>
  <cp:lastModifiedBy>biobertus</cp:lastModifiedBy>
  <cp:revision>10</cp:revision>
  <dcterms:created xsi:type="dcterms:W3CDTF">2014-12-21T14:25:16Z</dcterms:created>
  <dcterms:modified xsi:type="dcterms:W3CDTF">2016-02-22T19:18:48Z</dcterms:modified>
</cp:coreProperties>
</file>